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C«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ca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219</Words>
  <Application>Microsoft Office PowerPoint</Application>
  <PresentationFormat>Widescreen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 Pc</cp:lastModifiedBy>
  <cp:revision>157</cp:revision>
  <dcterms:created xsi:type="dcterms:W3CDTF">2020-08-07T01:41:00Z</dcterms:created>
  <dcterms:modified xsi:type="dcterms:W3CDTF">2020-10-22T02:41:39Z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